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62" r:id="rId9"/>
    <p:sldId id="265" r:id="rId10"/>
    <p:sldId id="266" r:id="rId11"/>
    <p:sldId id="269" r:id="rId12"/>
    <p:sldId id="270" r:id="rId13"/>
    <p:sldId id="290" r:id="rId14"/>
    <p:sldId id="271" r:id="rId15"/>
    <p:sldId id="291" r:id="rId16"/>
    <p:sldId id="275" r:id="rId17"/>
    <p:sldId id="278" r:id="rId18"/>
    <p:sldId id="297" r:id="rId19"/>
    <p:sldId id="280" r:id="rId20"/>
    <p:sldId id="282" r:id="rId21"/>
    <p:sldId id="285" r:id="rId22"/>
    <p:sldId id="286" r:id="rId23"/>
    <p:sldId id="29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sra.ru/stati/posledstviya-sidyachego-obraza-zhizni/" TargetMode="External"/><Relationship Id="rId7" Type="http://schemas.openxmlformats.org/officeDocument/2006/relationships/hyperlink" Target="http://www.takzdorovo.ru/pitanie/glavnoe/planiruem-zdorovoe-pitanie/" TargetMode="External"/><Relationship Id="rId2" Type="http://schemas.openxmlformats.org/officeDocument/2006/relationships/hyperlink" Target="http://vedizozh.ru/pochemu-dvizhenie-eto-zhiz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zdorovajaplaneta.ru/zdorovyj-obraz-zhizni-zozh/" TargetMode="External"/><Relationship Id="rId5" Type="http://schemas.openxmlformats.org/officeDocument/2006/relationships/hyperlink" Target="https://ru.wikipedia.org/wiki/%D0%97%D0%B4%D0%BE%D1%80%D0%BE%D0%B2%D1%8B%D0%B9_%D0%BE%D0%B1%D1%80%D0%B0%D0%B7_%D0%B6%D0%B8%D0%B7%D0%BD%D0%B8" TargetMode="External"/><Relationship Id="rId4" Type="http://schemas.openxmlformats.org/officeDocument/2006/relationships/hyperlink" Target="https://health.mail.ru/disease/kureni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Классный час на тему «Здоровый образ жизни»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Салат, укроп,  петрушка.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Зелень – хорошая профилактика инфаркта, улучшает водный баланс, благотворно влияет при малокровии, авитаминозе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2052" name="Picture 4" descr="C:\наталия\Новая папка\fruit-vegetables_2_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47800"/>
            <a:ext cx="358139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Топинамбур.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В клубнях этого растения витаминов С и В вдвое, а солей железа втрое больше, чем в картофельных.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Особенно полезно это растение для больных диабетом, страдающих малокровием, нарушениями обмена веществ и желудочными заболеваниями</a:t>
            </a:r>
            <a:endParaRPr lang="ru-RU" dirty="0"/>
          </a:p>
        </p:txBody>
      </p:sp>
      <p:pic>
        <p:nvPicPr>
          <p:cNvPr id="5122" name="Picture 2" descr="http://mediasubs.ru/group/uploads/is/iskusstvo-zabotyi-o-sebe/image2/YyOGVjN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Морковь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Употребление этого овоща очень полезно для зрения и для профилактики раковых заболеваний.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moskva.fruitinfo.ru/data/tradeboard/53836/tradeboard28oPQl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4267200" cy="26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Этот овощ улучшает обмен холестерина и является сильным </a:t>
            </a:r>
            <a:r>
              <a:rPr lang="ru-RU" i="1" dirty="0" err="1" smtClean="0"/>
              <a:t>антиаллергеном</a:t>
            </a:r>
            <a:endParaRPr lang="ru-RU" dirty="0"/>
          </a:p>
        </p:txBody>
      </p:sp>
      <p:pic>
        <p:nvPicPr>
          <p:cNvPr id="7170" name="Picture 2" descr="http://good-kovka.com/wp-content/uploads/2014/04/ten-products-for-the-cleaning-of-the-organi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3914591" cy="28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Свекла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А этот овощ улучшает работу кишечника, снижает артериальное давление. Наличие йода в этом корнеплоде делает ее ценным для профилактики заболевания щитовидной железы и укрепления иммунитета. Обеспечивает организм фосфором, калием, кальцием, натрием и хлором.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://news-xl.net/uploads/posts/2013-11/1384213068_ovosch-kotoryy-lyubit-nasha-pech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3886200" cy="23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Повышают прочность капиллярных сосудов, оказывают </a:t>
            </a:r>
            <a:r>
              <a:rPr lang="ru-RU" sz="2400" i="1" dirty="0" err="1" smtClean="0"/>
              <a:t>противосклеротическое</a:t>
            </a:r>
            <a:r>
              <a:rPr lang="ru-RU" sz="2400" i="1" dirty="0" smtClean="0"/>
              <a:t> действие, способствует выведению из организма воды и поваренной соли.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9218" name="Picture 2" descr="C:\наталия\Новая папка\pea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3352799" cy="510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2. Сон.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300" i="1" dirty="0" smtClean="0"/>
          </a:p>
          <a:p>
            <a:pPr marL="0" indent="0">
              <a:buNone/>
            </a:pPr>
            <a:r>
              <a:rPr lang="ru-RU" sz="3300" i="1" dirty="0" smtClean="0"/>
              <a:t>Положительно влияет на организм человека. </a:t>
            </a:r>
            <a:r>
              <a:rPr lang="ru-RU" sz="3300" i="1" dirty="0"/>
              <a:t>С</a:t>
            </a:r>
            <a:r>
              <a:rPr lang="ru-RU" sz="3300" i="1" dirty="0" smtClean="0"/>
              <a:t>колько же надо спать человеку? Раньше утверждалось, что ребенку - 10-12 часов, подростку – 9-10 часов, взрослому – 8 часов. Сейчас многие приходят к мнению, что это все индивидуально, некоторым нужно побольше, некоторым поменьше. Но главное – человек не должен чувствовать усталость после сна и быть бодрым весь день.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http://naturecards.ru/typo3temp/pics/96f325ef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3505200" cy="23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u="sng" dirty="0" smtClean="0"/>
              <a:t>3. Активная деятельность и активный отдых.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971800" cy="426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i="1" dirty="0" smtClean="0"/>
              <a:t>Статистика: сидячий образ жизни – это одна из ведущих 10-и причин смерти и инвалидности во всем мире. </a:t>
            </a:r>
            <a:r>
              <a:rPr lang="ru-RU" sz="2000" i="1" dirty="0"/>
              <a:t>Последствия сидячего образа жизни проявляются в виде болей в спине, гипертонии, головной боли, мигрени, запоров, геморроя, усталости, бессонницы, остеопороза, ожирения, сахарного диабета, рака толстого кишечника, рака молочной железы и пр.</a:t>
            </a:r>
          </a:p>
        </p:txBody>
      </p:sp>
      <p:pic>
        <p:nvPicPr>
          <p:cNvPr id="10244" name="Picture 4" descr="http://perivolos.gr/img/3c1811b546060d91957cc446aabc4a3coptimistic_worker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44091"/>
            <a:ext cx="3657600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- жизнь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i="1" dirty="0" smtClean="0"/>
              <a:t>Основные </a:t>
            </a:r>
            <a:r>
              <a:rPr lang="ru-RU" sz="2000" i="1" dirty="0"/>
              <a:t>достоинства подвижной жизни:</a:t>
            </a:r>
          </a:p>
          <a:p>
            <a:pPr fontAlgn="base"/>
            <a:r>
              <a:rPr lang="ru-RU" sz="2000" i="1" dirty="0"/>
              <a:t>Все ткани организма насыщаются кислородом;</a:t>
            </a:r>
          </a:p>
          <a:p>
            <a:pPr fontAlgn="base"/>
            <a:r>
              <a:rPr lang="ru-RU" sz="2000" i="1" dirty="0"/>
              <a:t>Укрепляется мышечный, опорно-двигательный и сердечно-сосудистый аппарат;</a:t>
            </a:r>
          </a:p>
          <a:p>
            <a:pPr fontAlgn="base"/>
            <a:r>
              <a:rPr lang="ru-RU" sz="2000" i="1" dirty="0"/>
              <a:t>Организм получает необходимую систематическую встряску и потение.</a:t>
            </a:r>
          </a:p>
          <a:p>
            <a:pPr marL="0" indent="0">
              <a:buNone/>
            </a:pPr>
            <a:endParaRPr lang="ru-RU" sz="2000" i="1" dirty="0"/>
          </a:p>
        </p:txBody>
      </p:sp>
      <p:pic>
        <p:nvPicPr>
          <p:cNvPr id="11266" name="Picture 2" descr="http://www.canadafoods.com/microhydrin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178544" cy="25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4. Вредные привычки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b="1" i="1" dirty="0" smtClean="0"/>
              <a:t>КУРЕНИЕ</a:t>
            </a:r>
            <a:endParaRPr lang="ru-RU" i="1" dirty="0" smtClean="0"/>
          </a:p>
          <a:p>
            <a:r>
              <a:rPr lang="ru-RU" b="1" i="1" dirty="0" smtClean="0"/>
              <a:t>АЛКОГОЛИЗМ</a:t>
            </a:r>
            <a:endParaRPr lang="ru-RU" i="1" dirty="0" smtClean="0"/>
          </a:p>
          <a:p>
            <a:r>
              <a:rPr lang="ru-RU" b="1" i="1" dirty="0" smtClean="0"/>
              <a:t>НАРКОМАНИЯ</a:t>
            </a:r>
            <a:endParaRPr lang="ru-RU" i="1" dirty="0"/>
          </a:p>
        </p:txBody>
      </p:sp>
      <p:pic>
        <p:nvPicPr>
          <p:cNvPr id="12290" name="Picture 2" descr="http://www.tulapressa.ru/wp-content/images/548e48402de0d1.98879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419600" cy="30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Тест «Твое здоровье».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1. У меня часто плохой аппетит.</a:t>
            </a:r>
          </a:p>
          <a:p>
            <a:pPr marL="0" indent="0">
              <a:buNone/>
            </a:pPr>
            <a:r>
              <a:rPr lang="ru-RU" i="1" dirty="0" smtClean="0"/>
              <a:t>2. После нескольких часов работы у меня  начинает болеть голова.</a:t>
            </a:r>
          </a:p>
          <a:p>
            <a:pPr marL="0" indent="0">
              <a:buNone/>
            </a:pPr>
            <a:r>
              <a:rPr lang="ru-RU" i="1" dirty="0" smtClean="0"/>
              <a:t>3. Часто выгляжу усталым и подавленным, иногда раздраженным и угрюмым.</a:t>
            </a:r>
          </a:p>
          <a:p>
            <a:pPr marL="0" indent="0">
              <a:buNone/>
            </a:pPr>
            <a:r>
              <a:rPr lang="ru-RU" i="1" dirty="0" smtClean="0"/>
              <a:t>4. Периодически у меня бывают серьезные заболевания, когда я вынужден несколько дней оставаться в постели.</a:t>
            </a:r>
          </a:p>
          <a:p>
            <a:pPr marL="0" indent="0">
              <a:buNone/>
            </a:pPr>
            <a:r>
              <a:rPr lang="ru-RU" i="1" dirty="0" smtClean="0"/>
              <a:t>5. Я почти не занимаюсь спортом.</a:t>
            </a:r>
          </a:p>
          <a:p>
            <a:pPr marL="0" indent="0">
              <a:buNone/>
            </a:pPr>
            <a:r>
              <a:rPr lang="ru-RU" i="1" dirty="0" smtClean="0"/>
              <a:t>6. В последнее время я несколько прибавил в весе.</a:t>
            </a:r>
          </a:p>
          <a:p>
            <a:pPr marL="0" indent="0">
              <a:buNone/>
            </a:pPr>
            <a:r>
              <a:rPr lang="ru-RU" i="1" dirty="0" smtClean="0"/>
              <a:t>7. У меня часто кружится голова.</a:t>
            </a:r>
          </a:p>
          <a:p>
            <a:pPr marL="0" indent="0">
              <a:buNone/>
            </a:pPr>
            <a:r>
              <a:rPr lang="ru-RU" i="1" dirty="0" smtClean="0"/>
              <a:t>8. В настоящее время я курю.</a:t>
            </a:r>
          </a:p>
          <a:p>
            <a:pPr marL="0" indent="0">
              <a:buNone/>
            </a:pPr>
            <a:r>
              <a:rPr lang="ru-RU" i="1" dirty="0" smtClean="0"/>
              <a:t>9. В детстве я перенес несколько серьезных заболеваний.</a:t>
            </a:r>
          </a:p>
          <a:p>
            <a:pPr marL="0" indent="0">
              <a:buNone/>
            </a:pPr>
            <a:r>
              <a:rPr lang="ru-RU" i="1" dirty="0" smtClean="0"/>
              <a:t>10. У меня плохой сон и неприятные ощущения утром после пробуждения.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За каждый ответ «да» поставьте себе по 1 баллу и подсчитайте сумму.</a:t>
            </a:r>
            <a:endParaRPr lang="ru-RU" i="1" dirty="0" smtClean="0"/>
          </a:p>
          <a:p>
            <a:pPr marL="0" indent="0">
              <a:buNone/>
            </a:pPr>
            <a:r>
              <a:rPr lang="ru-RU" b="1" i="1" dirty="0" smtClean="0"/>
              <a:t> 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7338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Курение – самая распространенная причина преждевременной смерти и потери работоспособности. В целом в мире курение убивает более чем 3 </a:t>
            </a:r>
            <a:r>
              <a:rPr lang="ru-RU" i="1" dirty="0" err="1"/>
              <a:t>млн.человек</a:t>
            </a:r>
            <a:r>
              <a:rPr lang="ru-RU" i="1" dirty="0"/>
              <a:t> в год и если такая тенденция сохранится, то к 2020 г. это количество может достичь 10 млн.</a:t>
            </a:r>
          </a:p>
        </p:txBody>
      </p:sp>
      <p:pic>
        <p:nvPicPr>
          <p:cNvPr id="13314" name="Picture 2" descr="http://masters.dgtu.donetsk.ua/2013/fkita/ananichev/ind/images/i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533400"/>
            <a:ext cx="396240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АЛКОГОЛИЗМ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Х</a:t>
            </a:r>
            <a:r>
              <a:rPr lang="ru-RU" dirty="0" smtClean="0"/>
              <a:t>роническое заболевание, обусловленное систематическим употреблением спиртных напитков. Проявляется физической и психической зависимостью от алкоголя, психической и социальной деградацией, патологией внутренних органов, обмена веществ, центральной и периферической нервной системы. Нередко возникают алкогольные психозы. </a:t>
            </a:r>
          </a:p>
          <a:p>
            <a:endParaRPr lang="ru-RU" dirty="0"/>
          </a:p>
        </p:txBody>
      </p:sp>
      <p:pic>
        <p:nvPicPr>
          <p:cNvPr id="14338" name="Picture 2" descr="http://boards.sarbc.ru/files/resized_640_480/a/w/z/awzmv943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38729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НАРКОМАНИЯ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Наркотики </a:t>
            </a:r>
            <a:r>
              <a:rPr lang="ru-RU" i="1" dirty="0"/>
              <a:t>– вещества, действующие на человеческий организм в виде наркотического опьянения и обладающие характерными побочными эффектами. Они вызывают привыкание, как психологическое, так и физическое. </a:t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15362" name="Picture 2" descr="http://content.schools.by/komarin/library/%D0%B7%D0%B0%D0%BF%D1%80%D0%B5%D1%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013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727960"/>
          </a:xfrm>
        </p:spPr>
        <p:txBody>
          <a:bodyPr/>
          <a:lstStyle/>
          <a:p>
            <a:pPr algn="ctr"/>
            <a:r>
              <a:rPr lang="ru-RU" dirty="0" smtClean="0"/>
              <a:t>Ведите здоровый образ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2"/>
              </a:rPr>
              <a:t>http://vedizozh.ru/pochemu-dvizhenie-eto-zhizn</a:t>
            </a:r>
            <a:r>
              <a:rPr lang="en-US" sz="1600" dirty="0" smtClean="0">
                <a:hlinkClick r:id="rId2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3"/>
              </a:rPr>
              <a:t>http://www.medisra.ru/stati/posledstviya-sidyachego-obraza-zhizni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4"/>
              </a:rPr>
              <a:t>https://health.mail.ru/disease/kurenie</a:t>
            </a:r>
            <a:r>
              <a:rPr lang="en-US" sz="1600" dirty="0" smtClean="0">
                <a:hlinkClick r:id="rId4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5"/>
              </a:rPr>
              <a:t>https://ru.wikipedia.org/wiki/%D0%97%D0%B4%D0%BE%D1%80%D0%BE%D0%B2%D1%8B%D0%B9_%D0%BE%D0%B1%D1%80%D0%B0%D0%B7_%</a:t>
            </a:r>
            <a:r>
              <a:rPr lang="en-US" sz="1600" dirty="0" smtClean="0">
                <a:hlinkClick r:id="rId5"/>
              </a:rPr>
              <a:t>D0%B6%D0%B8%D0%B7%D0%BD%D0%B8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6"/>
              </a:rPr>
              <a:t>http://www.zdorovajaplaneta.ru/zdorovyj-obraz-zhizni-zozh</a:t>
            </a:r>
            <a:r>
              <a:rPr lang="en-US" sz="1600" dirty="0" smtClean="0">
                <a:hlinkClick r:id="rId6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7"/>
              </a:rPr>
              <a:t>http://www.takzdorovo.ru/pitanie/glavnoe/planiruem-zdorovoe-pitanie</a:t>
            </a:r>
            <a:r>
              <a:rPr lang="en-US" sz="1600" dirty="0" smtClean="0">
                <a:hlinkClick r:id="rId7"/>
              </a:rPr>
              <a:t>/</a:t>
            </a:r>
            <a:endParaRPr lang="ru-RU" sz="160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1-2 балла.</a:t>
            </a:r>
            <a:r>
              <a:rPr lang="ru-RU" i="1" dirty="0" smtClean="0"/>
              <a:t> 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  <a:p>
            <a:pPr marL="0" indent="0">
              <a:buNone/>
            </a:pPr>
            <a:r>
              <a:rPr lang="ru-RU" b="1" i="1" dirty="0" smtClean="0"/>
              <a:t>3-6 баллов.</a:t>
            </a:r>
            <a:r>
              <a:rPr lang="ru-RU" i="1" dirty="0" smtClean="0"/>
              <a:t> Ваше отношение к своему здоровью трудно назвать нормальным, уже чувствуется, что вы его расстроили довольно основательно.</a:t>
            </a:r>
          </a:p>
          <a:p>
            <a:pPr marL="0" indent="0">
              <a:buNone/>
            </a:pPr>
            <a:r>
              <a:rPr lang="ru-RU" b="1" i="1" dirty="0" smtClean="0"/>
              <a:t>7-10 баллов.</a:t>
            </a:r>
            <a:r>
              <a:rPr lang="ru-RU" i="1" dirty="0" smtClean="0"/>
              <a:t> Как вы умудрились довести себя до такой степени? Удивительно, что вы еще в состоянии ходить и работать. Вам немедленно нужно свои привычки, иначе…</a:t>
            </a:r>
          </a:p>
          <a:p>
            <a:pPr marL="0" indent="0">
              <a:buNone/>
            </a:pPr>
            <a:r>
              <a:rPr lang="ru-RU" i="1" dirty="0" smtClean="0"/>
              <a:t>Конечно, вы вправе не согласиться с данной интерпретацией результатов, но лучше давайте задумаемся о своем образе жизни и выделим основные правила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609600"/>
            <a:ext cx="352044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Чтоб мудро жизнь прожить,</a:t>
            </a:r>
          </a:p>
          <a:p>
            <a:pPr marL="0" indent="0">
              <a:buNone/>
            </a:pPr>
            <a:r>
              <a:rPr lang="ru-RU" i="1" dirty="0" smtClean="0"/>
              <a:t>Знать надобно немало.</a:t>
            </a:r>
          </a:p>
          <a:p>
            <a:pPr marL="0" indent="0">
              <a:buNone/>
            </a:pPr>
            <a:r>
              <a:rPr lang="ru-RU" i="1" dirty="0" smtClean="0"/>
              <a:t>Два главных правила запомни для начала:</a:t>
            </a:r>
          </a:p>
          <a:p>
            <a:pPr marL="0" indent="0">
              <a:buNone/>
            </a:pPr>
            <a:r>
              <a:rPr lang="ru-RU" i="1" dirty="0" smtClean="0"/>
              <a:t>Ты лучше голодай, чем, что попало есть,</a:t>
            </a:r>
          </a:p>
          <a:p>
            <a:pPr marL="0" indent="0">
              <a:buNone/>
            </a:pPr>
            <a:r>
              <a:rPr lang="ru-RU" i="1" dirty="0" smtClean="0"/>
              <a:t>И лучше будь один, чем с кем попало.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/>
              <a:t>               </a:t>
            </a:r>
            <a:r>
              <a:rPr lang="ru-RU" dirty="0" smtClean="0"/>
              <a:t>Омар Хайям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3520440" cy="2620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b="1" i="1" dirty="0" smtClean="0"/>
              <a:t>1. Правильное питание;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i="1" dirty="0" smtClean="0"/>
              <a:t>2. Сон;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i="1" dirty="0" smtClean="0"/>
              <a:t>3. Активная деятельность и активный отдых;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i="1" dirty="0" smtClean="0"/>
              <a:t>4. Отказ от вредных привычек</a:t>
            </a:r>
            <a:r>
              <a:rPr lang="ru-RU" sz="2600" b="1" i="1" dirty="0" smtClean="0"/>
              <a:t>.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gov.cap.ru/UserFiles/news/20140131/Original/sport_zdor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90" y="1371600"/>
            <a:ext cx="4092469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1. Правильное питание—</a:t>
            </a:r>
            <a:br>
              <a:rPr lang="ru-RU" sz="2400" u="sng" dirty="0" smtClean="0"/>
            </a:br>
            <a:r>
              <a:rPr lang="ru-RU" sz="2400" u="sng" dirty="0" smtClean="0"/>
              <a:t>основа здорового образа жизни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/>
              <a:t>П</a:t>
            </a:r>
            <a:r>
              <a:rPr lang="ru-RU" i="1" dirty="0" smtClean="0"/>
              <a:t>равильное питание снижает заболеваемость учащихся, улучшается психологическое состояние детей, поднимается настроение,  а самое главное — повышается работоспособность и интерес к учебной деятельности.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ped-kopilka.ru/images/pira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24" y="2209800"/>
            <a:ext cx="32218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и здоровье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0" y="1981200"/>
            <a:ext cx="352044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/>
              <a:t>В организме человека вода выполняет множество функций: помогает усваивать питательные вещества, преобразовывает пищу в энергию, способствует регулированию температуры тела, смазывает суставы, выводит шлаки из организма.</a:t>
            </a:r>
          </a:p>
        </p:txBody>
      </p:sp>
      <p:pic>
        <p:nvPicPr>
          <p:cNvPr id="3074" name="Picture 2" descr="http://valeologyspb.ru/upload/medialibrary/0c0/0c06a9427d3164d4cd244af4284fcd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430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Моя любимая газировка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3886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/>
              <a:t>В большинстве газированных напитков содержится аспартам, или </a:t>
            </a:r>
            <a:r>
              <a:rPr lang="ru-RU" i="1" dirty="0" smtClean="0"/>
              <a:t>Е951.</a:t>
            </a:r>
            <a:r>
              <a:rPr lang="ru-RU" i="1" dirty="0"/>
              <a:t> Он в 200 раз слаще сахара, вызывает аллергию, болезни желудка, нарушения работы печени, головные боли, ослабление памяти и зрения и даже припадки. Именно подсластители являются главными секретами газированной воды - они не утоляют жажду, а наоборот вызывают аппетит. </a:t>
            </a:r>
          </a:p>
          <a:p>
            <a:pPr marL="0" indent="0">
              <a:buNone/>
            </a:pPr>
            <a:r>
              <a:rPr lang="ru-RU" i="1" dirty="0" err="1" smtClean="0"/>
              <a:t>Бензоат</a:t>
            </a:r>
            <a:r>
              <a:rPr lang="ru-RU" i="1" dirty="0" smtClean="0"/>
              <a:t> </a:t>
            </a:r>
            <a:r>
              <a:rPr lang="ru-RU" i="1" dirty="0"/>
              <a:t>натрия, или Е211, используют как консервант. </a:t>
            </a:r>
            <a:r>
              <a:rPr lang="ru-RU" i="1" dirty="0" smtClean="0"/>
              <a:t>Е211 </a:t>
            </a:r>
            <a:r>
              <a:rPr lang="ru-RU" i="1" dirty="0"/>
              <a:t>вступает в реакцию с витамином С, в результате чего образуются канцерогены, вызывающие </a:t>
            </a:r>
            <a:r>
              <a:rPr lang="ru-RU" i="1" dirty="0" smtClean="0"/>
              <a:t>отравление.</a:t>
            </a:r>
            <a:endParaRPr lang="ru-RU" i="1" dirty="0"/>
          </a:p>
        </p:txBody>
      </p:sp>
      <p:pic>
        <p:nvPicPr>
          <p:cNvPr id="4098" name="Picture 2" descr="http://mtdata.ru/u24/photo975A/20180492685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4419600" cy="30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Что мы едим?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Запрещенные – Е103, Е105, Е111, Е121, Е123, Е125, Е126, Е130, Е152. </a:t>
            </a:r>
            <a:br>
              <a:rPr lang="ru-RU" i="1" dirty="0" smtClean="0"/>
            </a:br>
            <a:r>
              <a:rPr lang="ru-RU" i="1" dirty="0" smtClean="0"/>
              <a:t>Опасные – Е102, Е110, Е120, Е124, Е127. </a:t>
            </a:r>
            <a:br>
              <a:rPr lang="ru-RU" i="1" dirty="0" smtClean="0"/>
            </a:br>
            <a:r>
              <a:rPr lang="ru-RU" i="1" dirty="0" smtClean="0"/>
              <a:t>Подозрительные – Е104, Е122, Е141, Е150, Е171, Е173, Е180, Е241, Е477. </a:t>
            </a:r>
            <a:br>
              <a:rPr lang="ru-RU" i="1" dirty="0" smtClean="0"/>
            </a:br>
            <a:r>
              <a:rPr lang="ru-RU" i="1" dirty="0" err="1" smtClean="0"/>
              <a:t>Ракообразующие</a:t>
            </a:r>
            <a:r>
              <a:rPr lang="ru-RU" i="1" dirty="0" smtClean="0"/>
              <a:t> – Е131, Е210-217, Е240, Е330. </a:t>
            </a:r>
            <a:br>
              <a:rPr lang="ru-RU" i="1" dirty="0" smtClean="0"/>
            </a:br>
            <a:r>
              <a:rPr lang="ru-RU" i="1" dirty="0" smtClean="0"/>
              <a:t>Вызывающие расстройство кишечника – Е221-226. </a:t>
            </a:r>
            <a:br>
              <a:rPr lang="ru-RU" i="1" dirty="0" smtClean="0"/>
            </a:br>
            <a:r>
              <a:rPr lang="ru-RU" i="1" dirty="0" smtClean="0"/>
              <a:t>Вредные для кожи – Е230-232, Е239. </a:t>
            </a:r>
            <a:br>
              <a:rPr lang="ru-RU" i="1" dirty="0" smtClean="0"/>
            </a:br>
            <a:r>
              <a:rPr lang="ru-RU" i="1" dirty="0" smtClean="0"/>
              <a:t>Вызывающие нарушение давления – Е250, Е251. </a:t>
            </a:r>
            <a:br>
              <a:rPr lang="ru-RU" i="1" dirty="0" smtClean="0"/>
            </a:br>
            <a:r>
              <a:rPr lang="ru-RU" i="1" dirty="0" smtClean="0"/>
              <a:t>Провоцирующие появление сыпи – Е311, Е312. </a:t>
            </a:r>
            <a:br>
              <a:rPr lang="ru-RU" i="1" dirty="0" smtClean="0"/>
            </a:br>
            <a:r>
              <a:rPr lang="ru-RU" i="1" dirty="0" smtClean="0"/>
              <a:t>Повышающие холестерин – Е320, Е321. </a:t>
            </a:r>
            <a:br>
              <a:rPr lang="ru-RU" i="1" dirty="0" smtClean="0"/>
            </a:br>
            <a:r>
              <a:rPr lang="ru-RU" i="1" dirty="0" smtClean="0"/>
              <a:t>Вызывающие расстройство желудка – Е338-341, Е407, Е450, Е461-466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270</TotalTime>
  <Words>934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Классный час на тему «Здоровый образ жизни»  </vt:lpstr>
      <vt:lpstr>Тест «Твое здоровье». </vt:lpstr>
      <vt:lpstr>Результаты</vt:lpstr>
      <vt:lpstr>Презентация PowerPoint</vt:lpstr>
      <vt:lpstr>Правила здорового образа жизни</vt:lpstr>
      <vt:lpstr>    1. Правильное питание— основа здорового образа жизни  </vt:lpstr>
      <vt:lpstr>Вода и здоровье</vt:lpstr>
      <vt:lpstr>Моя любимая газировка</vt:lpstr>
      <vt:lpstr>    Что мы едим? </vt:lpstr>
      <vt:lpstr>Салат, укроп,  петрушка. </vt:lpstr>
      <vt:lpstr>Топинамбур. </vt:lpstr>
      <vt:lpstr>Морковь </vt:lpstr>
      <vt:lpstr>Капуста</vt:lpstr>
      <vt:lpstr>Свекла  </vt:lpstr>
      <vt:lpstr>Груши</vt:lpstr>
      <vt:lpstr>2. Сон. </vt:lpstr>
      <vt:lpstr>3. Активная деятельность и активный отдых. </vt:lpstr>
      <vt:lpstr>Движение - жизнь</vt:lpstr>
      <vt:lpstr>4. Вредные привычки</vt:lpstr>
      <vt:lpstr>КУРЕНИЕ</vt:lpstr>
      <vt:lpstr>АЛКОГОЛИЗМ</vt:lpstr>
      <vt:lpstr>НАРКОМАНИЯ </vt:lpstr>
      <vt:lpstr>Ведите здоровый образ жизни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 «Здоровый образ жизни»  </dc:title>
  <cp:lastModifiedBy>Учитель</cp:lastModifiedBy>
  <cp:revision>54</cp:revision>
  <dcterms:modified xsi:type="dcterms:W3CDTF">2019-04-12T03:56:02Z</dcterms:modified>
</cp:coreProperties>
</file>